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9"/>
  </p:notesMasterIdLst>
  <p:handoutMasterIdLst>
    <p:handoutMasterId r:id="rId10"/>
  </p:handoutMasterIdLst>
  <p:sldIdLst>
    <p:sldId id="264" r:id="rId5"/>
    <p:sldId id="266" r:id="rId6"/>
    <p:sldId id="265" r:id="rId7"/>
    <p:sldId id="267" r:id="rId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C9A2EED-B63C-40B5-9EBA-59CC630DCA29}" type="datetime1">
              <a:rPr lang="es-ES" smtClean="0"/>
              <a:t>22/03/2024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D9C5148-8ED6-434E-BA59-EF48324382B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3C45F1D-1690-4EBD-AD6A-570E65D8BAEE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ED33291-C0D9-4415-AEC4-F67D377A5AD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ED33291-C0D9-4415-AEC4-F67D377A5AD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3658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s-MX" noProof="0"/>
              <a:t>Haz clic para editar el estilo de subtítulo del patrón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10AAD0-6A19-44C7-A2A8-0B0E33E395C9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6C7DAD-4017-4338-9070-B21831B4B9FD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3C747-DF9D-4CB4-AE05-DB84E8297461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EBCDDE-3B9F-4C08-A122-D1B5EB2391A2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28CF04-AF98-4CC9-80BC-0DA0A7E87CEE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BC6588-45F2-4EEB-86D3-4E370BD2DEDC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89FD95-4B55-4C53-89B9-16CEFBF8083E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11" name="Marcador de pie de página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2" name="Marcador de posición de número de diapositiva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7F6F6F-98EB-4FA9-B91B-01368BF17795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9644A3-9368-4449-97CB-8EAC2CE71B34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A51D49-8FCE-4B95-86BE-EC87FC07777A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66C14E-BBC7-4EDB-A9DC-3E66C2998417}" type="datetime1">
              <a:rPr lang="es-ES" noProof="0" smtClean="0"/>
              <a:t>22/03/2024</a:t>
            </a:fld>
            <a:endParaRPr lang="es-ES" noProof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8" name="Rectángulo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F85EE8EB-1AFB-45C3-A353-EEA4C00D8CC3}" type="datetime1">
              <a:rPr lang="es-ES" noProof="0" smtClean="0"/>
              <a:t>22/03/2024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ángulo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 rtlCol="0">
            <a:normAutofit/>
          </a:bodyPr>
          <a:lstStyle/>
          <a:p>
            <a:r>
              <a:rPr lang="es-ES" sz="4400" dirty="0"/>
              <a:t>Diagnóstico de Diabetes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Proyecto Final </a:t>
            </a:r>
            <a:r>
              <a:rPr lang="es-ES" dirty="0" err="1"/>
              <a:t>Coder</a:t>
            </a:r>
            <a:r>
              <a:rPr lang="es-ES" dirty="0"/>
              <a:t> House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DE9EC-5602-D163-6F5C-9F50FCA89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5862797" cy="3255264"/>
          </a:xfrm>
        </p:spPr>
        <p:txBody>
          <a:bodyPr anchor="ctr"/>
          <a:lstStyle/>
          <a:p>
            <a:pPr algn="ctr"/>
            <a:r>
              <a:rPr lang="es-AR" dirty="0"/>
              <a:t>Acevedo Cristian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0D5A599-16D5-63F4-BA62-530C4B410F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Estudiante de Actuario en Administración de Empresas</a:t>
            </a:r>
          </a:p>
        </p:txBody>
      </p:sp>
    </p:spTree>
    <p:extLst>
      <p:ext uri="{BB962C8B-B14F-4D97-AF65-F5344CB8AC3E}">
        <p14:creationId xmlns:p14="http://schemas.microsoft.com/office/powerpoint/2010/main" val="2832711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9000">
              <a:srgbClr val="0070C0"/>
            </a:gs>
            <a:gs pos="83000">
              <a:schemeClr val="accent1">
                <a:lumMod val="45000"/>
                <a:lumOff val="55000"/>
              </a:schemeClr>
            </a:gs>
            <a:gs pos="89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390B22-0192-EC1C-6A04-D5A3123A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28999" cy="4601183"/>
          </a:xfrm>
        </p:spPr>
        <p:txBody>
          <a:bodyPr>
            <a:normAutofit/>
          </a:bodyPr>
          <a:lstStyle/>
          <a:p>
            <a:r>
              <a:rPr lang="es-AR" dirty="0">
                <a:latin typeface="Cavolini" panose="03000502040302020204" pitchFamily="66" charset="0"/>
                <a:cs typeface="Cavolini" panose="03000502040302020204" pitchFamily="66" charset="0"/>
              </a:rPr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3262D3-C361-106D-8C3C-876545B5E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250567"/>
          </a:xfrm>
        </p:spPr>
        <p:txBody>
          <a:bodyPr>
            <a:normAutofit/>
          </a:bodyPr>
          <a:lstStyle/>
          <a:p>
            <a:r>
              <a:rPr lang="es-AR" sz="1800" dirty="0">
                <a:solidFill>
                  <a:schemeClr val="bg1">
                    <a:lumMod val="95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La diabetes se da en general por condiciones de salud o de nacimiento se da cuando el páncreas deja de funcionar con normalidad. </a:t>
            </a:r>
          </a:p>
          <a:p>
            <a:r>
              <a:rPr lang="es-AR" sz="1800" dirty="0">
                <a:solidFill>
                  <a:schemeClr val="bg1">
                    <a:lumMod val="95000"/>
                  </a:schemeClr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Existe el tipo 1 y el tipo 2, en este estudio ondearemos si la persona sobrelleva o no de la enfermedad.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52F0DEB-B97C-31EC-B238-6798721DF20E}"/>
              </a:ext>
            </a:extLst>
          </p:cNvPr>
          <p:cNvSpPr txBox="1"/>
          <p:nvPr/>
        </p:nvSpPr>
        <p:spPr>
          <a:xfrm>
            <a:off x="3971925" y="3190875"/>
            <a:ext cx="6934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0" dirty="0">
                <a:solidFill>
                  <a:schemeClr val="bg1">
                    <a:lumMod val="95000"/>
                  </a:schemeClr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La Diabetes es una enfermedad crónica grave en la que las personas pierden la capacidad de regular eficazmente los niveles de glucosa en la sante y pueden provocar una reducción de la calidad y la esperanza de vida</a:t>
            </a:r>
            <a:endParaRPr lang="es-AR" dirty="0">
              <a:solidFill>
                <a:schemeClr val="bg1">
                  <a:lumMod val="95000"/>
                </a:schemeClr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29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9000">
              <a:srgbClr val="0070C0"/>
            </a:gs>
            <a:gs pos="83000">
              <a:schemeClr val="accent1">
                <a:lumMod val="45000"/>
                <a:lumOff val="55000"/>
              </a:schemeClr>
            </a:gs>
            <a:gs pos="89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C9CF2-6BB7-9F2B-27C8-D6D8151B6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>
                <a:latin typeface="Cavolini" panose="03000502040302020204" pitchFamily="66" charset="0"/>
                <a:cs typeface="Cavolini" panose="03000502040302020204" pitchFamily="66" charset="0"/>
              </a:rPr>
              <a:t>Contexto analítico y 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B6D0F3-5E58-FE87-5D1F-52538DCF6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269617"/>
          </a:xfrm>
          <a:noFill/>
        </p:spPr>
        <p:txBody>
          <a:bodyPr/>
          <a:lstStyle/>
          <a:p>
            <a:r>
              <a:rPr lang="es-MX" sz="1800" b="0" dirty="0">
                <a:solidFill>
                  <a:schemeClr val="bg1">
                    <a:lumMod val="95000"/>
                  </a:schemeClr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Esta base de datos se centra sobre la diabetes en los Estados Unidos.</a:t>
            </a:r>
          </a:p>
          <a:p>
            <a:r>
              <a:rPr lang="es-MX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Construir un modelo de Machine </a:t>
            </a:r>
            <a:r>
              <a:rPr lang="es-MX" sz="18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Learning</a:t>
            </a:r>
            <a:r>
              <a:rPr lang="es-MX" sz="1800" b="0" i="0" dirty="0">
                <a:solidFill>
                  <a:schemeClr val="bg1">
                    <a:lumMod val="95000"/>
                  </a:schemeClr>
                </a:solidFill>
                <a:effectLst/>
                <a:latin typeface="Cavolini" panose="03000502040302020204" pitchFamily="66" charset="0"/>
                <a:cs typeface="Cavolini" panose="03000502040302020204" pitchFamily="66" charset="0"/>
              </a:rPr>
              <a:t> que sirva para médicos, clínicas y prepagas a determinar el riesgo de que el paciente padezca de Diabetes evitando análisis</a:t>
            </a:r>
            <a:r>
              <a:rPr lang="es-MX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.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4DD798A-B5D4-DE9A-8651-DA739EF37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181" y="2859594"/>
            <a:ext cx="7108277" cy="399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45930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32_TF00804820.potx" id="{42C0F5AA-664A-445C-95D2-5BABE56CAF4B}" vid="{C2D2A5B6-0532-4CAC-A3C2-79F67C8ECC8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marco</Template>
  <TotalTime>47</TotalTime>
  <Words>149</Words>
  <Application>Microsoft Office PowerPoint</Application>
  <PresentationFormat>Panorámica</PresentationFormat>
  <Paragraphs>12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Calibri</vt:lpstr>
      <vt:lpstr>Cavolini</vt:lpstr>
      <vt:lpstr>Corbel</vt:lpstr>
      <vt:lpstr>Roboto</vt:lpstr>
      <vt:lpstr>Wingdings 2</vt:lpstr>
      <vt:lpstr>Marco</vt:lpstr>
      <vt:lpstr>Diagnóstico de Diabetes</vt:lpstr>
      <vt:lpstr>Acevedo Cristian </vt:lpstr>
      <vt:lpstr>Introducción</vt:lpstr>
      <vt:lpstr>Contexto analítico y objetivo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Diagnóstico de Diabetes</dc:title>
  <dc:creator>Cristian Alejo Acevedo</dc:creator>
  <cp:lastModifiedBy>Cristian Alejo Acevedo</cp:lastModifiedBy>
  <cp:revision>1</cp:revision>
  <dcterms:created xsi:type="dcterms:W3CDTF">2024-03-23T00:45:47Z</dcterms:created>
  <dcterms:modified xsi:type="dcterms:W3CDTF">2024-03-23T01:33:04Z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